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24384000" cy="13716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0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64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067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403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14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52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79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6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28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21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6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55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AEF56-6496-469C-B958-61C91AEBC49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B092A-5D01-4EE0-9399-CB7DFF04C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81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2A4FDE02-B467-CFD4-1051-C4202D27C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483926"/>
            <a:ext cx="11953702" cy="5976851"/>
          </a:xfrm>
          <a:prstGeom prst="rect">
            <a:avLst/>
          </a:prstGeom>
        </p:spPr>
      </p:pic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0FFD3A87-81E1-CD7C-FCCC-18E0A5BEB6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9374"/>
            <a:ext cx="11953702" cy="5976851"/>
          </a:xfrm>
          <a:prstGeom prst="rect">
            <a:avLst/>
          </a:prstGeom>
        </p:spPr>
      </p:pic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21087C53-B237-DC19-5E18-19C829DEE6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05" y="6460776"/>
            <a:ext cx="11316393" cy="5976851"/>
          </a:xfrm>
          <a:prstGeom prst="rect">
            <a:avLst/>
          </a:prstGeom>
        </p:spPr>
      </p:pic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627050D9-E897-3ACC-1460-360371EB63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6460777"/>
            <a:ext cx="11953702" cy="597685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E6D913F-86DE-6C50-5E78-233DBD87290F}"/>
              </a:ext>
            </a:extLst>
          </p:cNvPr>
          <p:cNvSpPr txBox="1"/>
          <p:nvPr/>
        </p:nvSpPr>
        <p:spPr>
          <a:xfrm>
            <a:off x="685800" y="483926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B560B2-5F1D-F24E-9A9E-4735D6F4961B}"/>
              </a:ext>
            </a:extLst>
          </p:cNvPr>
          <p:cNvSpPr txBox="1"/>
          <p:nvPr/>
        </p:nvSpPr>
        <p:spPr>
          <a:xfrm>
            <a:off x="685800" y="6358947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D6B5F6-2574-0154-5E7D-CD0E50CE3442}"/>
              </a:ext>
            </a:extLst>
          </p:cNvPr>
          <p:cNvSpPr txBox="1"/>
          <p:nvPr/>
        </p:nvSpPr>
        <p:spPr>
          <a:xfrm>
            <a:off x="12561454" y="483926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D19530-F779-474A-39AA-DDF35B2958E1}"/>
              </a:ext>
            </a:extLst>
          </p:cNvPr>
          <p:cNvSpPr txBox="1"/>
          <p:nvPr/>
        </p:nvSpPr>
        <p:spPr>
          <a:xfrm>
            <a:off x="12466204" y="6374129"/>
            <a:ext cx="857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224842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</TotalTime>
  <Words>4</Words>
  <Application>Microsoft Office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Qian</dc:creator>
  <cp:lastModifiedBy>Luke Qian</cp:lastModifiedBy>
  <cp:revision>2</cp:revision>
  <dcterms:created xsi:type="dcterms:W3CDTF">2023-03-27T02:32:00Z</dcterms:created>
  <dcterms:modified xsi:type="dcterms:W3CDTF">2023-03-27T02:44:34Z</dcterms:modified>
</cp:coreProperties>
</file>

<file path=docProps/thumbnail.jpeg>
</file>